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fc5e222ee3842ac" /><Relationship Type="http://schemas.openxmlformats.org/officeDocument/2006/relationships/extended-properties" Target="/docProps/app.xml" Id="Rcfd2f2207c954668" /><Relationship Type="http://schemas.openxmlformats.org/officeDocument/2006/relationships/officeDocument" Target="/ppt/presentation.xml" Id="R8cc07986609a4cf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c5796a485bd4205"/>
  </p:sldMasterIdLst>
  <p:notesMasterIdLst>
    <p:notesMasterId xmlns:r="http://schemas.openxmlformats.org/officeDocument/2006/relationships" r:id="Rcfe75e102a1a4f02"/>
  </p:notesMasterIdLst>
  <p:sldIdLst>
    <p:sldId xmlns:r="http://schemas.openxmlformats.org/officeDocument/2006/relationships" id="256" r:id="Rcffb4b06273b4e0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566690d69014847" /><Relationship Type="http://schemas.openxmlformats.org/officeDocument/2006/relationships/slideMaster" Target="/ppt/slideMasters/slideMaster1.xml" Id="R1c5796a485bd4205" /><Relationship Type="http://schemas.openxmlformats.org/officeDocument/2006/relationships/notesMaster" Target="/ppt/notesMasters/notesMaster1.xml" Id="Rcfe75e102a1a4f02" /><Relationship Type="http://schemas.openxmlformats.org/officeDocument/2006/relationships/presProps" Target="/ppt/presProps.xml" Id="Raa6210a0c0114ed6" /><Relationship Type="http://schemas.openxmlformats.org/officeDocument/2006/relationships/tableStyles" Target="/ppt/tableStyles.xml" Id="R87b6ad4f72af4f2b" /><Relationship Type="http://schemas.openxmlformats.org/officeDocument/2006/relationships/slide" Target="/ppt/slides/slide1.xml" Id="Rcffb4b06273b4e0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53a66c6a2354d9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10ª EAFExp">
      <a:dk1>
        <a:srgbClr val="101123"/>
      </a:dk1>
      <a:lt1>
        <a:srgbClr val="FFFFFF"/>
      </a:lt1>
      <a:dk2>
        <a:srgbClr val="101123"/>
      </a:dk2>
      <a:lt2>
        <a:srgbClr val="B5E2E5"/>
      </a:lt2>
      <a:accent1>
        <a:srgbClr val="DF5A62"/>
      </a:accent1>
      <a:accent2>
        <a:srgbClr val="63D6DD"/>
      </a:accent2>
      <a:accent3>
        <a:srgbClr val="B5E2E5"/>
      </a:accent3>
      <a:accent4>
        <a:srgbClr val="913CBD"/>
      </a:accent4>
      <a:accent5>
        <a:srgbClr val="FFFFFF"/>
      </a:accent5>
      <a:accent6>
        <a:srgbClr val="31999F"/>
      </a:accent6>
      <a:hlink>
        <a:srgbClr val="63D6DD"/>
      </a:hlink>
      <a:folHlink>
        <a:srgbClr val="63D6D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10ª EAFExp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8c6260d74c04457" /><Relationship Type="http://schemas.openxmlformats.org/officeDocument/2006/relationships/notesMaster" Target="/ppt/notesMasters/notesMaster1.xml" Id="R0ea9563059e7483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10ª Escola Avançada de Física Experimental do CBPF. Atividades presenciais de 15 a 26 de fevereiro de 2027, na Urca, no Rio de Janeiro. Inscrições de 15 de setembro a 15 de outubro de 2026, para estudantes de graduação e pós-graduação em Física e áreas afins, de instituições brasileiras e estrangeiras. A Escola oferece onze módulos experimentais; cada participante integra um único módulo durante as duas semanas.</a:t>
            </a:r>
          </a:p>
          <a:p xmlns:a="http://schemas.openxmlformats.org/drawingml/2006/main">
            <a:r>
              <a:t>Informações e inscrições: https://eafexp.pages.cbpf.br/2027/</a:t>
            </a:r>
          </a:p>
          <a:p xmlns:a="http://schemas.openxmlformats.org/drawingml/2006/main">
            <a:r>
              <a:t>Contato: eafexp@cbpf.br</a:t>
            </a:r>
          </a:p>
          <a:p xmlns:a="http://schemas.openxmlformats.org/drawingml/2006/main">
            <a:r>
              <a:t>Fontes: conteúdo do site fornecido em 2027-main(3).zip, consultado no trabalho anterior; ilustração e logotipo originais fornecidos pelo usuário; APRESENTAÇÃO EAFEXP 10_Identidade Visual(6).pdf. Identidade visual: Carlos Henrique Viviani e Claudia Fleury, Amperdesign.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094bbb743ba4c6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7f41844b5fd4c80" /><Relationship Type="http://schemas.openxmlformats.org/officeDocument/2006/relationships/slideLayout" Target="/ppt/slideLayouts/slideLayout1.xml" Id="R7e08a9aeee4545f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e08a9aeee4545f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10ª EAFExp">
      <a:dk1>
        <a:srgbClr val="101123"/>
      </a:dk1>
      <a:lt1>
        <a:srgbClr val="FFFFFF"/>
      </a:lt1>
      <a:dk2>
        <a:srgbClr val="101123"/>
      </a:dk2>
      <a:lt2>
        <a:srgbClr val="B5E2E5"/>
      </a:lt2>
      <a:accent1>
        <a:srgbClr val="DF5A62"/>
      </a:accent1>
      <a:accent2>
        <a:srgbClr val="63D6DD"/>
      </a:accent2>
      <a:accent3>
        <a:srgbClr val="B5E2E5"/>
      </a:accent3>
      <a:accent4>
        <a:srgbClr val="913CBD"/>
      </a:accent4>
      <a:accent5>
        <a:srgbClr val="FFFFFF"/>
      </a:accent5>
      <a:accent6>
        <a:srgbClr val="31999F"/>
      </a:accent6>
      <a:hlink>
        <a:srgbClr val="63D6DD"/>
      </a:hlink>
      <a:folHlink>
        <a:srgbClr val="63D6D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10ª EAFExp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e67d9a1580b4277" /><Relationship Type="http://schemas.openxmlformats.org/officeDocument/2006/relationships/image" Target="/ppt/media/image.jpeg" Id="R4669f066e7fc44a7" /><Relationship Type="http://schemas.openxmlformats.org/officeDocument/2006/relationships/image" Target="/ppt/media/image.png" Id="R188f3bdfc64c4e2d" /><Relationship Type="http://schemas.openxmlformats.org/officeDocument/2006/relationships/image" Target="/ppt/media/image2.png" Id="R68e1d57572ec4998" /><Relationship Type="http://schemas.openxmlformats.org/officeDocument/2006/relationships/hyperlink" Target="https://eafexp.pages.cbpf.br/2027/" TargetMode="External" Id="R47c194c189cc4808" /><Relationship Type="http://schemas.openxmlformats.org/officeDocument/2006/relationships/notesSlide" Target="/ppt/notesSlides/notesSlide1.xml" Id="R49eea69ea02545b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12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669f066e7fc44a7"/>
          <a:srcRect xmlns:a="http://schemas.openxmlformats.org/drawingml/2006/main" l="0" t="1285" r="0" b="128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5905500" cy="6858000"/>
          </a:xfrm>
          <a:prstGeom xmlns:a="http://schemas.openxmlformats.org/drawingml/2006/main" prst="rect">
            <a:avLst/>
          </a:prstGeom>
        </p:spPr>
      </p:pic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88f3bdfc64c4e2d"/>
          <a:stretch xmlns:a="http://schemas.openxmlformats.org/drawingml/2006/main"/>
        </p:blipFill>
        <p:spPr>
          <a:xfrm xmlns:a="http://schemas.openxmlformats.org/drawingml/2006/main">
            <a:off x="6200775" y="381197"/>
            <a:ext cx="5505450" cy="1361681"/>
          </a:xfrm>
          <a:prstGeom xmlns:a="http://schemas.openxmlformats.org/drawingml/2006/main" prst="rect">
            <a:avLst/>
          </a:prstGeom>
        </p:spPr>
      </p:pic>
      <p:sp>
        <p:nvSpPr>
          <p:cNvPr id="3" name="text-0">
            <a:extLst xmlns:a="http://schemas.openxmlformats.org/drawingml/2006/main">
              <a:ext uri="{FF2B5EF4-FFF2-40B4-BE49-F238E27FC236}">
                <a16:creationId xmlns:a16="http://schemas.microsoft.com/office/drawing/2014/main" id="{850ECDAA-6B2D-44F9-803E-D66845651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9825" y="1971675"/>
            <a:ext cx="54673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6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Escola Avançada de</a:t>
            </a:r>
          </a:p>
          <a:p xmlns:a="http://schemas.openxmlformats.org/drawingml/2006/main">
            <a:pPr algn="l">
              <a:buNone/>
              <a:defRPr sz="26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Física Experimental</a:t>
            </a:r>
          </a:p>
        </p:txBody>
      </p:sp>
      <p:sp>
        <p:nvSpPr>
          <p:cNvPr id="4" name="text-1">
            <a:extLst xmlns:a="http://schemas.openxmlformats.org/drawingml/2006/main">
              <a:ext uri="{FF2B5EF4-FFF2-40B4-BE49-F238E27FC236}">
                <a16:creationId xmlns:a16="http://schemas.microsoft.com/office/drawing/2014/main" id="{8FC0BB07-4044-4B49-99D2-ED93457A5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9825" y="2962275"/>
            <a:ext cx="5524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6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15 a 26 de fevereiro de 2027</a:t>
            </a:r>
          </a:p>
        </p:txBody>
      </p:sp>
      <p:sp>
        <p:nvSpPr>
          <p:cNvPr id="5" name="text-2">
            <a:extLst xmlns:a="http://schemas.openxmlformats.org/drawingml/2006/main">
              <a:ext uri="{FF2B5EF4-FFF2-40B4-BE49-F238E27FC236}">
                <a16:creationId xmlns:a16="http://schemas.microsoft.com/office/drawing/2014/main" id="{115F981E-A594-4B75-8151-7D77F644B4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9825" y="3457575"/>
            <a:ext cx="5524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100" b="0">
                <a:solidFill>
                  <a:srgbClr val="B5E2E5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B5E2E5"/>
                </a:solidFill>
                <a:latin typeface="Arial"/>
                <a:ea typeface="Arial"/>
                <a:cs typeface="Arial"/>
              </a:rPr>
              <a:t>CBPF, Urca, Rio de Janeiro</a:t>
            </a:r>
          </a:p>
        </p:txBody>
      </p:sp>
      <p:sp>
        <p:nvSpPr>
          <p:cNvPr id="6" name="text-3">
            <a:extLst xmlns:a="http://schemas.openxmlformats.org/drawingml/2006/main">
              <a:ext uri="{FF2B5EF4-FFF2-40B4-BE49-F238E27FC236}">
                <a16:creationId xmlns:a16="http://schemas.microsoft.com/office/drawing/2014/main" id="{7C4313E5-1C22-484B-9887-AC781FCC0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9825" y="4038600"/>
            <a:ext cx="5514975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63D6DD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63D6DD"/>
                </a:solidFill>
                <a:latin typeface="Arial"/>
                <a:ea typeface="Arial"/>
                <a:cs typeface="Arial"/>
              </a:rPr>
              <a:t>11 módulos experimentais</a:t>
            </a:r>
          </a:p>
        </p:txBody>
      </p:sp>
      <p:sp>
        <p:nvSpPr>
          <p:cNvPr id="7" name="text-4">
            <a:extLst xmlns:a="http://schemas.openxmlformats.org/drawingml/2006/main">
              <a:ext uri="{FF2B5EF4-FFF2-40B4-BE49-F238E27FC236}">
                <a16:creationId xmlns:a16="http://schemas.microsoft.com/office/drawing/2014/main" id="{19285764-BF18-4CA9-926A-79CFC4E21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9825" y="4448175"/>
            <a:ext cx="54387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Duas semanas de pesquisa em laboratório</a:t>
            </a:r>
          </a:p>
        </p:txBody>
      </p:sp>
      <p:sp>
        <p:nvSpPr>
          <p:cNvPr id="8" name="text-5">
            <a:extLst xmlns:a="http://schemas.openxmlformats.org/drawingml/2006/main">
              <a:ext uri="{FF2B5EF4-FFF2-40B4-BE49-F238E27FC236}">
                <a16:creationId xmlns:a16="http://schemas.microsoft.com/office/drawing/2014/main" id="{A0D96E6E-E3BF-4D1B-9A4D-3FD590E24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9825" y="4886325"/>
            <a:ext cx="5438775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Para estudantes de graduação e pós-graduação</a:t>
            </a:r>
          </a:p>
          <a:p xmlns:a="http://schemas.openxmlformats.org/drawingml/2006/main">
            <a:pPr algn="l">
              <a:buNone/>
              <a:defRPr sz="18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em Física e áreas afins</a:t>
            </a:r>
          </a:p>
        </p:txBody>
      </p:sp>
      <p:sp>
        <p:nvSpPr>
          <p:cNvPr id="9" name="text-6">
            <a:extLst xmlns:a="http://schemas.openxmlformats.org/drawingml/2006/main">
              <a:ext uri="{FF2B5EF4-FFF2-40B4-BE49-F238E27FC236}">
                <a16:creationId xmlns:a16="http://schemas.microsoft.com/office/drawing/2014/main" id="{604780DF-7AB9-4CFE-8922-95BBB1E0B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9825" y="5572125"/>
            <a:ext cx="38004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DF5A62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DF5A62"/>
                </a:solidFill>
                <a:latin typeface="Arial"/>
                <a:ea typeface="Arial"/>
                <a:cs typeface="Arial"/>
              </a:rPr>
              <a:t>INSCRIÇÕES</a:t>
            </a:r>
          </a:p>
        </p:txBody>
      </p:sp>
      <p:sp>
        <p:nvSpPr>
          <p:cNvPr id="10" name="text-7">
            <a:extLst xmlns:a="http://schemas.openxmlformats.org/drawingml/2006/main">
              <a:ext uri="{FF2B5EF4-FFF2-40B4-BE49-F238E27FC236}">
                <a16:creationId xmlns:a16="http://schemas.microsoft.com/office/drawing/2014/main" id="{F26E0184-E8D9-4FFA-94AC-1E68D6B1B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9825" y="5886450"/>
            <a:ext cx="39433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15/09 a 15/10/2026</a:t>
            </a:r>
          </a:p>
        </p:txBody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8e1d57572ec4998"/>
          <a:stretch xmlns:a="http://schemas.openxmlformats.org/drawingml/2006/main"/>
        </p:blipFill>
        <p:spPr>
          <a:xfrm xmlns:a="http://schemas.openxmlformats.org/drawingml/2006/main">
            <a:off x="10420350" y="5410200"/>
            <a:ext cx="1181100" cy="1181100"/>
          </a:xfrm>
          <a:prstGeom xmlns:a="http://schemas.openxmlformats.org/drawingml/2006/main" prst="rect">
            <a:avLst/>
          </a:prstGeom>
        </p:spPr>
      </p:pic>
      <p:sp>
        <p:nvSpPr>
          <p:cNvPr id="12" name="text-8">
            <a:extLst xmlns:a="http://schemas.openxmlformats.org/drawingml/2006/main">
              <a:ext uri="{FF2B5EF4-FFF2-40B4-BE49-F238E27FC236}">
                <a16:creationId xmlns:a16="http://schemas.microsoft.com/office/drawing/2014/main" id="{DA10F6FF-821B-4372-A31C-61018CF7A0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9825" y="6315075"/>
            <a:ext cx="39433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63D6DD"/>
                </a:solidFill>
                <a:latin typeface="Arial"/>
                <a:ea typeface="Arial"/>
                <a:cs typeface="Arial"/>
              </a:defRPr>
            </a:pPr>
            <a:r>
              <a:rPr sz="1650" u="none">
                <a:solidFill>
                  <a:srgbClr val="63D6DD"/>
                </a:solidFill>
                <a:latin typeface="Arial"/>
                <a:ea typeface="Arial"/>
                <a:cs typeface="Arial"/>
                <a:hlinkClick xmlns:r="http://schemas.openxmlformats.org/officeDocument/2006/relationships" r:id="R47c194c189cc4808"/>
              </a:rPr>
              <a:t>eafexp.cbpf.br</a:t>
            </a:r>
          </a:p>
        </p:txBody>
      </p:sp>
    </p:spTree>
    <p:extLst>
      <p:ext uri="{BB962C8B-B14F-4D97-AF65-F5344CB8AC3E}">
        <p14:creationId xmlns:p14="http://schemas.microsoft.com/office/powerpoint/2010/main" val="281052320"/>
      </p:ext>
    </p:extLst>
  </p:cSld>
</p:sld>
</file>

<file path=ppt/theme/theme1.xml><?xml version="1.0" encoding="utf-8"?>
<a:theme xmlns:a="http://schemas.openxmlformats.org/drawingml/2006/main" name="ChatGPT">
  <a:themeElements>
    <a:clrScheme name="10ª EAFExp">
      <a:dk1>
        <a:srgbClr val="101123"/>
      </a:dk1>
      <a:lt1>
        <a:srgbClr val="FFFFFF"/>
      </a:lt1>
      <a:dk2>
        <a:srgbClr val="101123"/>
      </a:dk2>
      <a:lt2>
        <a:srgbClr val="B5E2E5"/>
      </a:lt2>
      <a:accent1>
        <a:srgbClr val="DF5A62"/>
      </a:accent1>
      <a:accent2>
        <a:srgbClr val="63D6DD"/>
      </a:accent2>
      <a:accent3>
        <a:srgbClr val="B5E2E5"/>
      </a:accent3>
      <a:accent4>
        <a:srgbClr val="913CBD"/>
      </a:accent4>
      <a:accent5>
        <a:srgbClr val="FFFFFF"/>
      </a:accent5>
      <a:accent6>
        <a:srgbClr val="31999F"/>
      </a:accent6>
      <a:hlink>
        <a:srgbClr val="63D6DD"/>
      </a:hlink>
      <a:folHlink>
        <a:srgbClr val="63D6D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10ª EAFExp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2026-09-12T09:24:57.5600000Z</dcterms:created>
  <dcterms:modified xsi:type="dcterms:W3CDTF">2026-09-12T09:24:57.5610000Z</dcterms:modified>
</coreProperties>
</file>